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58" r:id="rId2"/>
    <p:sldId id="306" r:id="rId3"/>
    <p:sldId id="282" r:id="rId4"/>
    <p:sldId id="314" r:id="rId5"/>
    <p:sldId id="316" r:id="rId6"/>
    <p:sldId id="297" r:id="rId7"/>
    <p:sldId id="317" r:id="rId8"/>
    <p:sldId id="31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3" autoAdjust="0"/>
    <p:restoredTop sz="86466" autoAdjust="0"/>
  </p:normalViewPr>
  <p:slideViewPr>
    <p:cSldViewPr>
      <p:cViewPr varScale="1">
        <p:scale>
          <a:sx n="95" d="100"/>
          <a:sy n="95" d="100"/>
        </p:scale>
        <p:origin x="31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0DFE79-DDFF-D05F-BCC1-7351513D4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670E8-BA9B-C40A-1AE6-2B6878957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28E33C-4987-0672-0DFB-FF0FE5663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B8705-3541-48E4-91B5-6F7A10154AA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1874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603F6E-2359-7537-ACB9-F391A3B7B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DDBE72-AD3B-ED15-02E6-5AD9D4C9D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36419-5DCF-DF44-FFCE-3557429FD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5C27F-A95B-476D-90CF-A2DEA20FD5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27360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418DB-F1F8-B1A2-D4B8-2F2401C71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5B5FAF-4088-9AB4-C1DC-E9F71227E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553A3-1C34-1265-17FA-D95AB67E9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E4A8A-A6D9-4F7C-86F4-F453A36026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02504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144AE3-DBC9-E53D-89B2-95B3A651D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79726-F044-AB4C-E9AF-730AB839A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44BA00-162B-9887-736C-FA0AFBA87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41FCB-07F9-4B4F-83B8-A761FBA7ADA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7893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369817-EAD8-AF94-8610-7711B3C7A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B3C79-A920-B44F-BEB4-B81C5B801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5E1AF8-D817-B639-E6A6-49EE7E962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A344B-B1AB-43CD-AAFD-BF60CA2EF3F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09267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6E518C-821A-B85D-AD5E-4E749EE4F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4DCB61-FBD0-2F71-397D-549FD5D61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634DF4-9136-97CB-76FD-0E94133D0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06AA1-3DAD-48F4-B805-464F51FA2F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74771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535EEA7-ABB7-C903-5EEE-96570D279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9F304F6-FAFB-6D25-EE4A-7B289560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F1702D-CFE4-F15C-F520-CE6945E72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BB7CE-E03F-4C8F-8399-7154E5E995E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47895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0EA016E-3CEC-89CC-FD5E-1A6A6C13B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DB98F82-EE47-57DF-3AA6-66C49D674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D42B2F8-8AB4-AD57-12A7-027F1AA8A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18233-BF16-402B-B793-54A149B45D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57422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83186F3-0193-EE86-84C1-EC5C961DF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CB446A5-0A39-4126-A0D9-71C63B5C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1F7342F-D0D2-F59F-5860-060415282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369A0-7986-4F96-8035-16B5D97762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8151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026B516-E2AF-ED8A-3854-6624B1185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BC1322-526D-081E-349C-C80E90C8B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90A50A-20F4-46AA-31C4-D7F8CB58E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71E8B-29B9-405D-9401-681B7AA1CFC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72942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C064FB9-E8BA-DA18-EA6E-FEAC87622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81534BD-33E6-6E8B-B656-6D455717A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8DA7D7-6E6A-067B-CC9B-4C90E19E3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C7495-07FB-40A8-AC24-F6C2C34658C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8151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4A4E03-458D-0EE8-E63B-A1918F8EF9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F6F3ABD-C77B-F708-AE3A-9AEDC35ACB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44674-119C-6CC2-22BC-0BDE4CE35B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2B8015-F2C2-FC7A-6066-299124EC86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39520-CB89-4142-84A0-0A0398BA5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BE414B-6D3E-49DA-9FEF-392E9598D5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E32C05EC-CB0E-30DD-2F0D-32E8E7A82A5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7738" y="333375"/>
            <a:ext cx="10836275" cy="5943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>
                <a:solidFill>
                  <a:schemeClr val="bg1"/>
                </a:solidFill>
              </a:rPr>
              <a:t>Chorus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give us life in all its fullness,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make the blind to see,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banish death and doubt and darkness,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set his people free.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liberating love imparted.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taught men once again to smile;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bind the broken hearted,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And God and man to reconcile.</a:t>
            </a:r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050DC7D-B73A-7312-55F1-C51E52C1D93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773238"/>
            <a:ext cx="11161713" cy="30956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give us life in all its fullness,         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make the blind to see,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banish death and doubt and darkness,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set his people free.</a:t>
            </a:r>
            <a:r>
              <a:rPr lang="en-AU" altLang="en-US" sz="4400">
                <a:solidFill>
                  <a:schemeClr val="bg1"/>
                </a:solidFill>
              </a:rPr>
              <a:t> </a:t>
            </a:r>
            <a:endParaRPr lang="en-US" altLang="en-US" sz="4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F6298BB-1AF0-8EF5-268E-D41292046EA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419100"/>
            <a:ext cx="11304588" cy="6019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 sz="2000">
                <a:solidFill>
                  <a:schemeClr val="bg1"/>
                </a:solidFill>
              </a:rPr>
              <a:t>1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We wonder why Christ came into the world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A helpless, homeless child;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We wonder why he tolerated men,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The tainted and defiled.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We wonder why! We wonder why!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The Son of God as man came down;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What does this signify? </a:t>
            </a:r>
          </a:p>
          <a:p>
            <a:pPr algn="ctr" eaLnBrk="1" hangingPunct="1"/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6332E3CE-43A6-FEAA-1A92-FA98A0043A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404813"/>
            <a:ext cx="10729912" cy="59769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give us life in all its fullness,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make the blind to see,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banish death and doubt and darkness,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set his people free.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liberating love imparted.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taught men once again to smile;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bind the broken hearted,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And God and man to reconcile.</a:t>
            </a:r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8FB56197-82A8-D0AE-812B-3753697B89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1484313"/>
            <a:ext cx="10656887" cy="3022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give us life in all its fullness,         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make the blind to see,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banish death and doubt and darkness,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set his people free.</a:t>
            </a:r>
            <a:r>
              <a:rPr lang="en-AU" altLang="en-US" sz="4400">
                <a:solidFill>
                  <a:schemeClr val="bg1"/>
                </a:solidFill>
              </a:rPr>
              <a:t> </a:t>
            </a:r>
            <a:endParaRPr lang="en-US" altLang="en-US" sz="4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3593A89B-0657-E78D-5310-8827523FBBD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457200"/>
            <a:ext cx="10656888" cy="5635625"/>
          </a:xfrm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195"/>
                  </a:schemeClr>
                </a:solidFill>
              </a14:hiddenFill>
            </a:ext>
          </a:extLst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en-US" sz="2400">
                <a:solidFill>
                  <a:schemeClr val="bg1"/>
                </a:solidFill>
              </a:rPr>
              <a:t>2</a:t>
            </a:r>
            <a:endParaRPr lang="en-AU" altLang="en-US" sz="2400">
              <a:solidFill>
                <a:schemeClr val="bg1"/>
              </a:solidFill>
            </a:endParaRP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We wonder why </a:t>
            </a:r>
            <a:r>
              <a:rPr lang="en-US" altLang="en-US" sz="4000">
                <a:solidFill>
                  <a:schemeClr val="bg1"/>
                </a:solidFill>
              </a:rPr>
              <a:t>Christ came into the world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And let men hurt him so,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We wonder why the Christ should have to die,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Does anybody know?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We wonder why! We wonder why!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The Son of God as man came down,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What does this signify?</a:t>
            </a:r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394F0AE0-F463-BBAB-354B-853080D0D3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260350"/>
            <a:ext cx="10945812" cy="60483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>
                <a:solidFill>
                  <a:schemeClr val="bg1"/>
                </a:solidFill>
              </a:rPr>
              <a:t>Chorus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give us life in all its fullness,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make the blind to see,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banish death and doubt and darkness,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set his people free.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liberating love imparted.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taught men once again to smile;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He came to bind the broken hearted, </a:t>
            </a:r>
          </a:p>
          <a:p>
            <a:pPr algn="ctr" eaLnBrk="1" hangingPunct="1">
              <a:buFontTx/>
              <a:buNone/>
            </a:pPr>
            <a:r>
              <a:rPr lang="en-AU" altLang="en-US" sz="4000">
                <a:solidFill>
                  <a:schemeClr val="bg1"/>
                </a:solidFill>
              </a:rPr>
              <a:t>And God and man to reconcile.</a:t>
            </a:r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3D5F3CD-A6FC-1017-567A-7FDFA88468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76400" y="1772816"/>
            <a:ext cx="8839200" cy="331236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He came to give us life in all its fullness,          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He came to make the blind to see, 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He came to banish death and doubt and darkness, 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He came to set his people free.</a:t>
            </a:r>
          </a:p>
        </p:txBody>
      </p:sp>
      <p:sp>
        <p:nvSpPr>
          <p:cNvPr id="12291" name="Rectangle 1">
            <a:extLst>
              <a:ext uri="{FF2B5EF4-FFF2-40B4-BE49-F238E27FC236}">
                <a16:creationId xmlns:a16="http://schemas.microsoft.com/office/drawing/2014/main" id="{50CF238A-64C3-58EB-5FEB-1C517D771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661025"/>
            <a:ext cx="6840538" cy="1062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AU" altLang="en-US" sz="1050" dirty="0">
                <a:solidFill>
                  <a:schemeClr val="bg1"/>
                </a:solidFill>
                <a:latin typeface="akagi_probook"/>
              </a:rPr>
              <a:t>CCLI Song # 2255642</a:t>
            </a:r>
          </a:p>
          <a:p>
            <a:pPr eaLnBrk="1" hangingPunct="1">
              <a:defRPr/>
            </a:pPr>
            <a:r>
              <a:rPr lang="en-AU" altLang="en-US" sz="1050" dirty="0">
                <a:solidFill>
                  <a:schemeClr val="bg1"/>
                </a:solidFill>
                <a:latin typeface="akagi_probook"/>
              </a:rPr>
              <a:t>John Gowans | John Larsson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AU" altLang="en-US" sz="1050" dirty="0">
                <a:solidFill>
                  <a:schemeClr val="bg1"/>
                </a:solidFill>
                <a:latin typeface="akagi_probook"/>
              </a:rPr>
              <a:t>© Words: Salvationist Publishing &amp; Supplies Ltd. (Admin. by </a:t>
            </a:r>
            <a:r>
              <a:rPr lang="en-AU" altLang="en-US" sz="1050" dirty="0" err="1">
                <a:solidFill>
                  <a:schemeClr val="bg1"/>
                </a:solidFill>
                <a:latin typeface="akagi_probook"/>
              </a:rPr>
              <a:t>CopyCare</a:t>
            </a:r>
            <a:r>
              <a:rPr lang="en-AU" altLang="en-US" sz="1050" dirty="0">
                <a:solidFill>
                  <a:schemeClr val="bg1"/>
                </a:solidFill>
                <a:latin typeface="akagi_probook"/>
              </a:rPr>
              <a:t> Pacific Pty. Ltd.)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AU" altLang="en-US" sz="1050" dirty="0">
                <a:solidFill>
                  <a:schemeClr val="bg1"/>
                </a:solidFill>
                <a:latin typeface="akagi_probook"/>
              </a:rPr>
              <a:t>Music: Salvationist Publishing &amp; Supplies Ltd. (Admin. by </a:t>
            </a:r>
            <a:r>
              <a:rPr lang="en-AU" altLang="en-US" sz="1050" dirty="0" err="1">
                <a:solidFill>
                  <a:schemeClr val="bg1"/>
                </a:solidFill>
                <a:latin typeface="akagi_probook"/>
              </a:rPr>
              <a:t>CopyCare</a:t>
            </a:r>
            <a:r>
              <a:rPr lang="en-AU" altLang="en-US" sz="1050" dirty="0">
                <a:solidFill>
                  <a:schemeClr val="bg1"/>
                </a:solidFill>
                <a:latin typeface="akagi_probook"/>
              </a:rPr>
              <a:t> Pacific Pty. Ltd.)</a:t>
            </a:r>
          </a:p>
          <a:p>
            <a:pPr eaLnBrk="1" hangingPunct="1">
              <a:defRPr/>
            </a:pPr>
            <a:r>
              <a:rPr lang="en-AU" altLang="en-US" sz="1050" i="1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altLang="en-US" sz="1050" i="1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altLang="en-US" sz="1050" i="1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altLang="en-US" sz="1050" i="1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1050" i="1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1050" i="1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1050" i="1" dirty="0">
              <a:solidFill>
                <a:schemeClr val="bg1"/>
              </a:solidFill>
              <a:latin typeface="akagi_probook"/>
            </a:endParaRPr>
          </a:p>
          <a:p>
            <a:pPr eaLnBrk="1" hangingPunct="1">
              <a:defRPr/>
            </a:pPr>
            <a:r>
              <a:rPr lang="en-AU" altLang="en-US" sz="1050" dirty="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Puls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</TotalTime>
  <Words>485</Words>
  <Application>Microsoft Office PowerPoint</Application>
  <PresentationFormat>Widescreen</PresentationFormat>
  <Paragraphs>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Pulse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274</dc:title>
  <dc:creator>E. Langley Smith</dc:creator>
  <cp:lastModifiedBy>Narelle Wheaton</cp:lastModifiedBy>
  <cp:revision>21</cp:revision>
  <dcterms:created xsi:type="dcterms:W3CDTF">1999-09-02T23:37:26Z</dcterms:created>
  <dcterms:modified xsi:type="dcterms:W3CDTF">2023-06-08T02:46:28Z</dcterms:modified>
</cp:coreProperties>
</file>